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Energi </a:t>
            </a:r>
            <a:r>
              <a:rPr lang="nb-NO" dirty="0"/>
              <a:t>for </a:t>
            </a:r>
            <a:r>
              <a:rPr lang="nb-NO" dirty="0" smtClean="0"/>
              <a:t>fremtiden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Varmepumpe og </a:t>
            </a:r>
            <a:r>
              <a:rPr lang="nb-NO" sz="2800" dirty="0"/>
              <a:t>bioenergi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5275">
            <a:off x="6235189" y="243760"/>
            <a:ext cx="5581412" cy="3125591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9980">
            <a:off x="252055" y="3720999"/>
            <a:ext cx="3673361" cy="303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50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Oppgaver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Oppgave 1-6 s 208</a:t>
            </a:r>
          </a:p>
          <a:p>
            <a:r>
              <a:rPr lang="nb-NO" sz="3200" dirty="0" smtClean="0"/>
              <a:t>Oppgave 1 s 210</a:t>
            </a:r>
          </a:p>
          <a:p>
            <a:r>
              <a:rPr lang="nb-NO" sz="3200" dirty="0" smtClean="0"/>
              <a:t>Oppgave 1-5 s 213</a:t>
            </a:r>
          </a:p>
          <a:p>
            <a:endParaRPr lang="nb-NO" sz="3200" dirty="0"/>
          </a:p>
          <a:p>
            <a:r>
              <a:rPr lang="nb-NO" sz="3200" dirty="0" smtClean="0"/>
              <a:t>Oppgave 11.5.1 og 11.5. 2    s 216    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3987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Presentasjonen er laget av Kari Noreng </a:t>
            </a:r>
            <a:r>
              <a:rPr lang="nb-NO" dirty="0" err="1" smtClean="0"/>
              <a:t>Tho</a:t>
            </a:r>
            <a:r>
              <a:rPr lang="nb-NO" smtClean="0"/>
              <a:t>, Notodden vgs.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1364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</a:t>
            </a:r>
            <a:r>
              <a:rPr lang="nb-NO" dirty="0" smtClean="0"/>
              <a:t>armepumpe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En varmepumpe er en teknisk innretning som flytter varmeenergi fra et kaldt sted til et varmere sted. </a:t>
            </a:r>
          </a:p>
          <a:p>
            <a:r>
              <a:rPr lang="nb-NO" sz="2400" dirty="0" smtClean="0"/>
              <a:t>Eks en varmepumpe i et kjøleskap flytter varme fra maten og varmer opp luften utenfor</a:t>
            </a:r>
          </a:p>
          <a:p>
            <a:r>
              <a:rPr lang="nb-NO" sz="2400" dirty="0" smtClean="0"/>
              <a:t>Varmepumper brukes til oppvarming av boliger</a:t>
            </a:r>
          </a:p>
          <a:p>
            <a:r>
              <a:rPr lang="nb-NO" sz="2400" dirty="0" smtClean="0"/>
              <a:t>Vanligst med Luft-til- luft varmepumper. Da tar pumpen varme fra lufta ute + elektrisk energi til pumpen -&gt; varme til luften inne.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27173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virker den?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630" y="1719108"/>
            <a:ext cx="5529476" cy="4900634"/>
          </a:xfrm>
        </p:spPr>
      </p:pic>
    </p:spTree>
    <p:extLst>
      <p:ext uri="{BB962C8B-B14F-4D97-AF65-F5344CB8AC3E}">
        <p14:creationId xmlns:p14="http://schemas.microsoft.com/office/powerpoint/2010/main" val="336974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varmepumper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Vi har også Jord-til-luft pumper og Vann –til-luft pumper. Se bilde s 207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Fordeler med varmepumper: </a:t>
            </a:r>
          </a:p>
          <a:p>
            <a:r>
              <a:rPr lang="nb-NO" sz="2400" dirty="0" smtClean="0"/>
              <a:t>Vi får mye mer varme til oppvarming, enn den elektriske energien vi tilfører.</a:t>
            </a:r>
          </a:p>
          <a:p>
            <a:r>
              <a:rPr lang="nb-NO" sz="2400" dirty="0" smtClean="0"/>
              <a:t>Viften i pumpen får luften i huset til å sirkulere.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1493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Varmefaktor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 smtClean="0"/>
              <a:t>Varmefaktor= </a:t>
            </a:r>
            <a:r>
              <a:rPr lang="nb-NO" sz="2400" u="sng" dirty="0" smtClean="0"/>
              <a:t>Varmeenergi til luften inne</a:t>
            </a:r>
          </a:p>
          <a:p>
            <a:r>
              <a:rPr lang="nb-NO" sz="2400" dirty="0" smtClean="0"/>
              <a:t>                        Tilført elektrisk energi</a:t>
            </a:r>
          </a:p>
          <a:p>
            <a:endParaRPr lang="nb-NO" sz="2400" dirty="0"/>
          </a:p>
          <a:p>
            <a:r>
              <a:rPr lang="nb-NO" sz="2400" dirty="0" smtClean="0"/>
              <a:t>De fleste varmepumper har en varmefaktor på 3</a:t>
            </a:r>
          </a:p>
          <a:p>
            <a:endParaRPr lang="nb-NO" sz="2400" dirty="0"/>
          </a:p>
          <a:p>
            <a:r>
              <a:rPr lang="nb-NO" sz="2400" dirty="0" smtClean="0"/>
              <a:t>Når det er varmere ute kan varmefaktoren komme opp i 5</a:t>
            </a:r>
          </a:p>
          <a:p>
            <a:endParaRPr lang="nb-NO" sz="2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56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Bioenergi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235" y="246966"/>
            <a:ext cx="8596668" cy="6439203"/>
          </a:xfrm>
        </p:spPr>
      </p:pic>
    </p:spTree>
    <p:extLst>
      <p:ext uri="{BB962C8B-B14F-4D97-AF65-F5344CB8AC3E}">
        <p14:creationId xmlns:p14="http://schemas.microsoft.com/office/powerpoint/2010/main" val="272059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bioenergi?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767" y="2437606"/>
            <a:ext cx="2214563" cy="2214563"/>
          </a:xfr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330" y="505618"/>
            <a:ext cx="2286000" cy="1714500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767" y="4951413"/>
            <a:ext cx="2260997" cy="1507331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362868"/>
            <a:ext cx="7302500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3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Eksempel på biomasse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 -  Oppvarming</a:t>
            </a:r>
          </a:p>
          <a:p>
            <a:endParaRPr lang="nb-NO" dirty="0" smtClean="0"/>
          </a:p>
          <a:p>
            <a:r>
              <a:rPr lang="nb-NO" dirty="0" smtClean="0"/>
              <a:t>Avfall fra treindustrien- Pellets </a:t>
            </a:r>
            <a:r>
              <a:rPr lang="nb-NO" dirty="0"/>
              <a:t>- Oppvarming</a:t>
            </a:r>
          </a:p>
          <a:p>
            <a:endParaRPr lang="nb-NO" dirty="0" smtClean="0"/>
          </a:p>
          <a:p>
            <a:r>
              <a:rPr lang="nb-NO" dirty="0" smtClean="0"/>
              <a:t>Kloakk/ husdyrgjødsel/ matavfall -&gt; Biogass ( Metangass) – Oppvarming</a:t>
            </a:r>
            <a:r>
              <a:rPr lang="nb-NO" dirty="0"/>
              <a:t>+</a:t>
            </a:r>
            <a:r>
              <a:rPr lang="nb-NO" dirty="0" smtClean="0"/>
              <a:t> Biodrivstoff</a:t>
            </a:r>
          </a:p>
          <a:p>
            <a:endParaRPr lang="nb-NO" dirty="0"/>
          </a:p>
          <a:p>
            <a:r>
              <a:rPr lang="nb-NO" dirty="0" smtClean="0"/>
              <a:t>Metanol/ etanol med vanlig bensin – Biodrivstoff ( </a:t>
            </a:r>
            <a:r>
              <a:rPr lang="nb-NO" dirty="0" err="1" smtClean="0"/>
              <a:t>ca</a:t>
            </a:r>
            <a:r>
              <a:rPr lang="nb-NO" dirty="0" smtClean="0"/>
              <a:t> 15 % i blandingen – lagd av planter som inneholder sukker, korn, mais, potet eller av biogass) </a:t>
            </a:r>
          </a:p>
          <a:p>
            <a:r>
              <a:rPr lang="nb-NO" dirty="0" smtClean="0"/>
              <a:t>Planteoljer/dyrefett/ raps – Biodiesel- drivstoff til for eksempel fly/ buss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77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Fjernvarmeanlegg-&gt; brenner søppel –&gt; Brukes  til oppvarming av boliger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8283451" cy="4523200"/>
          </a:xfr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00" y="3403600"/>
            <a:ext cx="43688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6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268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Fasett</vt:lpstr>
      <vt:lpstr>Energi for fremtiden </vt:lpstr>
      <vt:lpstr>Varmepumpe </vt:lpstr>
      <vt:lpstr>Hvordan virker den?</vt:lpstr>
      <vt:lpstr>Ulike varmepumper</vt:lpstr>
      <vt:lpstr>Varmefaktor</vt:lpstr>
      <vt:lpstr>Bioenergi</vt:lpstr>
      <vt:lpstr>Hva er bioenergi?</vt:lpstr>
      <vt:lpstr>Eksempel på biomasse</vt:lpstr>
      <vt:lpstr>Fjernvarmeanlegg-&gt; brenner søppel –&gt; Brukes  til oppvarming av boliger</vt:lpstr>
      <vt:lpstr>Oppgaver</vt:lpstr>
      <vt:lpstr>PowerPoint-presentasjon</vt:lpstr>
    </vt:vector>
  </TitlesOfParts>
  <Company>Telemark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 for fremtiden</dc:title>
  <dc:creator>Kari Noreng Tho</dc:creator>
  <cp:lastModifiedBy>annehw</cp:lastModifiedBy>
  <cp:revision>8</cp:revision>
  <dcterms:created xsi:type="dcterms:W3CDTF">2015-05-21T08:26:25Z</dcterms:created>
  <dcterms:modified xsi:type="dcterms:W3CDTF">2015-05-26T12:34:19Z</dcterms:modified>
</cp:coreProperties>
</file>