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7" r:id="rId3"/>
    <p:sldId id="264" r:id="rId4"/>
    <p:sldId id="259" r:id="rId5"/>
    <p:sldId id="261" r:id="rId6"/>
    <p:sldId id="256" r:id="rId7"/>
    <p:sldId id="258" r:id="rId8"/>
    <p:sldId id="260" r:id="rId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14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A8B0B-1D9B-46B4-8575-0442C0E91FDA}" type="datetimeFigureOut">
              <a:rPr lang="nb-NO" smtClean="0"/>
              <a:t>24.10.2016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14D37-D549-4591-9ABA-D7584C7854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651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A8B0B-1D9B-46B4-8575-0442C0E91FDA}" type="datetimeFigureOut">
              <a:rPr lang="nb-NO" smtClean="0"/>
              <a:t>24.10.2016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14D37-D549-4591-9ABA-D7584C7854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3744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A8B0B-1D9B-46B4-8575-0442C0E91FDA}" type="datetimeFigureOut">
              <a:rPr lang="nb-NO" smtClean="0"/>
              <a:t>24.10.2016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14D37-D549-4591-9ABA-D7584C7854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377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A8B0B-1D9B-46B4-8575-0442C0E91FDA}" type="datetimeFigureOut">
              <a:rPr lang="nb-NO" smtClean="0"/>
              <a:t>24.10.2016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14D37-D549-4591-9ABA-D7584C7854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3305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A8B0B-1D9B-46B4-8575-0442C0E91FDA}" type="datetimeFigureOut">
              <a:rPr lang="nb-NO" smtClean="0"/>
              <a:t>24.10.2016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14D37-D549-4591-9ABA-D7584C7854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0665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A8B0B-1D9B-46B4-8575-0442C0E91FDA}" type="datetimeFigureOut">
              <a:rPr lang="nb-NO" smtClean="0"/>
              <a:t>24.10.2016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14D37-D549-4591-9ABA-D7584C7854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8546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A8B0B-1D9B-46B4-8575-0442C0E91FDA}" type="datetimeFigureOut">
              <a:rPr lang="nb-NO" smtClean="0"/>
              <a:t>24.10.2016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14D37-D549-4591-9ABA-D7584C7854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9609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A8B0B-1D9B-46B4-8575-0442C0E91FDA}" type="datetimeFigureOut">
              <a:rPr lang="nb-NO" smtClean="0"/>
              <a:t>24.10.2016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14D37-D549-4591-9ABA-D7584C7854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6002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A8B0B-1D9B-46B4-8575-0442C0E91FDA}" type="datetimeFigureOut">
              <a:rPr lang="nb-NO" smtClean="0"/>
              <a:t>24.10.2016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14D37-D549-4591-9ABA-D7584C7854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068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A8B0B-1D9B-46B4-8575-0442C0E91FDA}" type="datetimeFigureOut">
              <a:rPr lang="nb-NO" smtClean="0"/>
              <a:t>24.10.2016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14D37-D549-4591-9ABA-D7584C7854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4795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A8B0B-1D9B-46B4-8575-0442C0E91FDA}" type="datetimeFigureOut">
              <a:rPr lang="nb-NO" smtClean="0"/>
              <a:t>24.10.2016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14D37-D549-4591-9ABA-D7584C7854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728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A8B0B-1D9B-46B4-8575-0442C0E91FDA}" type="datetimeFigureOut">
              <a:rPr lang="nb-NO" smtClean="0"/>
              <a:t>24.10.2016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14D37-D549-4591-9ABA-D7584C7854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5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Verdensarv prosjekt 2016-2017 Singsing.</a:t>
            </a:r>
            <a:endParaRPr lang="nb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>
                <a:solidFill>
                  <a:prstClr val="black"/>
                </a:solidFill>
              </a:rPr>
              <a:t>Generelle del av læreplan. </a:t>
            </a:r>
          </a:p>
          <a:p>
            <a:pPr lvl="1"/>
            <a:r>
              <a:rPr lang="nb-NO" dirty="0"/>
              <a:t>Kulturarv og identitet: </a:t>
            </a:r>
            <a:r>
              <a:rPr lang="nb-NO" dirty="0">
                <a:solidFill>
                  <a:prstClr val="black"/>
                </a:solidFill>
              </a:rPr>
              <a:t>Samarbeid på tvers av linjer.</a:t>
            </a:r>
          </a:p>
          <a:p>
            <a:pPr lvl="1"/>
            <a:r>
              <a:rPr lang="nb-NO" dirty="0">
                <a:latin typeface="Calibri" panose="020F0502020204030204" pitchFamily="34" charset="0"/>
              </a:rPr>
              <a:t>Teknologi og kultur: Hvordan ble</a:t>
            </a:r>
            <a:r>
              <a:rPr lang="nb-NO" sz="28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nb-NO" dirty="0">
                <a:solidFill>
                  <a:prstClr val="black"/>
                </a:solidFill>
                <a:latin typeface="Calibri" panose="020F0502020204030204" pitchFamily="34" charset="0"/>
              </a:rPr>
              <a:t>gjerdet</a:t>
            </a:r>
            <a:r>
              <a:rPr lang="nb-NO" dirty="0">
                <a:latin typeface="Calibri" panose="020F0502020204030204" pitchFamily="34" charset="0"/>
              </a:rPr>
              <a:t> laget på den tida.</a:t>
            </a:r>
          </a:p>
          <a:p>
            <a:pPr lvl="1"/>
            <a:r>
              <a:rPr lang="nb-NO" dirty="0">
                <a:latin typeface="Calibri" panose="020F0502020204030204" pitchFamily="34" charset="0"/>
              </a:rPr>
              <a:t>Læreplanmål TIP/IT</a:t>
            </a:r>
            <a:endParaRPr lang="nb-NO" dirty="0"/>
          </a:p>
          <a:p>
            <a:r>
              <a:rPr lang="nb-NO" dirty="0"/>
              <a:t>Gjøre mest mulig praktisk arbeid med verdensarv som tema.</a:t>
            </a:r>
          </a:p>
          <a:p>
            <a:r>
              <a:rPr lang="nb-NO" dirty="0"/>
              <a:t>Gjøre jobber for kunder.</a:t>
            </a:r>
          </a:p>
          <a:p>
            <a:r>
              <a:rPr lang="nb-NO" dirty="0"/>
              <a:t>Samarbeid med byggfag.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1477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1252728" y="413238"/>
            <a:ext cx="10049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/>
              <a:t>Lage stålgjerde for Singsing borettslag.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1191182" y="3558422"/>
            <a:ext cx="103601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Regne ut hvor mye stål som går 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Lage skisser på stedet. Tegne om til Solid Works. Samarbeid i mellom programfagene.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Bestille stål.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Hvor lang tid bruker vi på jobben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Sjekke opp hvor vi kan sende til galvanisering.  Evt. Overflate behandling på gamle måten.</a:t>
            </a:r>
          </a:p>
          <a:p>
            <a:endParaRPr lang="nb-NO" sz="2800" dirty="0"/>
          </a:p>
        </p:txBody>
      </p:sp>
      <p:sp>
        <p:nvSpPr>
          <p:cNvPr id="2" name="Rektangel 1"/>
          <p:cNvSpPr/>
          <p:nvPr/>
        </p:nvSpPr>
        <p:spPr>
          <a:xfrm>
            <a:off x="1252728" y="1519801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Kompetansemål</a:t>
            </a:r>
            <a:r>
              <a:rPr lang="nb-NO" sz="2800" u="sng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800" dirty="0"/>
              <a:t>Produksjon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800" dirty="0"/>
              <a:t>Reparasjon og vedlikehold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800" dirty="0"/>
              <a:t>Dokumentasjon og kvalitet</a:t>
            </a:r>
          </a:p>
        </p:txBody>
      </p:sp>
    </p:spTree>
    <p:extLst>
      <p:ext uri="{BB962C8B-B14F-4D97-AF65-F5344CB8AC3E}">
        <p14:creationId xmlns:p14="http://schemas.microsoft.com/office/powerpoint/2010/main" val="62082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597" y="561974"/>
            <a:ext cx="9023328" cy="603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0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72231"/>
            <a:ext cx="12125325" cy="678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1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499598" y="-2271365"/>
            <a:ext cx="3111313" cy="1149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00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8" y="2530"/>
            <a:ext cx="12121662" cy="685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444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25324" cy="800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15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03" y="-580293"/>
            <a:ext cx="5704860" cy="7578969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115" y="-438150"/>
            <a:ext cx="5298877" cy="847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10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</Words>
  <Application>Microsoft Office PowerPoint</Application>
  <PresentationFormat>Widescreen</PresentationFormat>
  <Paragraphs>18</Paragraphs>
  <Slides>8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Office-tema</vt:lpstr>
      <vt:lpstr>Verdensarv prosjekt 2016-2017 Singsing.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Erik Wang</dc:creator>
  <cp:lastModifiedBy>Erik Wang</cp:lastModifiedBy>
  <cp:revision>159</cp:revision>
  <dcterms:created xsi:type="dcterms:W3CDTF">2016-08-30T12:38:02Z</dcterms:created>
  <dcterms:modified xsi:type="dcterms:W3CDTF">2016-10-24T12:11:11Z</dcterms:modified>
</cp:coreProperties>
</file>