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669088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5" autoAdjust="0"/>
    <p:restoredTop sz="94660"/>
  </p:normalViewPr>
  <p:slideViewPr>
    <p:cSldViewPr>
      <p:cViewPr varScale="1">
        <p:scale>
          <a:sx n="110" d="100"/>
          <a:sy n="110" d="100"/>
        </p:scale>
        <p:origin x="177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F34-0AAA-470A-AEE7-1558F0FBDFA7}" type="datetimeFigureOut">
              <a:rPr lang="nb-NO" smtClean="0"/>
              <a:t>24.01.2018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B4641-EA76-481B-A474-7C259B8719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03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E2641-68BF-446A-B373-6EC871369C7D}" type="datetimeFigureOut">
              <a:rPr lang="nb-NO" smtClean="0"/>
              <a:t>24.01.2018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EBFBF-F4B0-48B4-9BAA-F732E769E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424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96B4-09BF-430A-A45D-7D99C7E52135}" type="datetime1">
              <a:rPr lang="nb-NO" smtClean="0"/>
              <a:t>24.01.2018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12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E7E45-EC11-4682-8C58-3A973BDD4F95}" type="datetime1">
              <a:rPr lang="nb-NO" smtClean="0"/>
              <a:t>24.01.2018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65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3B72-6F81-489D-BEE6-EA1D3CB69D1D}" type="datetime1">
              <a:rPr lang="nb-NO" smtClean="0"/>
              <a:t>24.01.2018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309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D33C-8CAE-4C9D-9EBC-F849EDBE8B53}" type="datetime1">
              <a:rPr lang="nb-NO" smtClean="0"/>
              <a:t>24.01.2018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116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7EA5-3635-4F46-8CD7-09911F5B9AEF}" type="datetime1">
              <a:rPr lang="nb-NO" smtClean="0"/>
              <a:t>24.01.2018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313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864B2-9E55-4C45-A747-76807ABA9D55}" type="datetime1">
              <a:rPr lang="nb-NO" smtClean="0"/>
              <a:t>24.01.2018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906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647-E337-4333-B8F2-5073D66F3672}" type="datetime1">
              <a:rPr lang="nb-NO" smtClean="0"/>
              <a:t>24.01.2018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658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8E3E-9731-49AF-964C-A090296C4F4E}" type="datetime1">
              <a:rPr lang="nb-NO" smtClean="0"/>
              <a:t>24.01.2018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056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0609-22C1-447A-B619-BC189A9D1E75}" type="datetime1">
              <a:rPr lang="nb-NO" smtClean="0"/>
              <a:t>24.01.2018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9361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71F2-06D0-4E30-8CBF-CF9BD153EBEC}" type="datetime1">
              <a:rPr lang="nb-NO" smtClean="0"/>
              <a:t>24.01.2018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86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0AAF-01BC-4865-99AD-F7AFF5A00E16}" type="datetime1">
              <a:rPr lang="nb-NO" smtClean="0"/>
              <a:t>24.01.2018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038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65048-A3B9-49CE-A7DE-7B90FA1D5312}" type="datetime1">
              <a:rPr lang="nb-NO" smtClean="0"/>
              <a:t>24.01.2018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CAB9D-1A14-4BD0-A71F-99BD652911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959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Skisse til læreplan for u-skolen </a:t>
            </a:r>
            <a:endParaRPr lang="nb-NO" b="1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Ole Kristian Murtnes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1</a:t>
            </a:fld>
            <a:endParaRPr lang="nb-NO"/>
          </a:p>
        </p:txBody>
      </p:sp>
      <p:sp>
        <p:nvSpPr>
          <p:cNvPr id="6" name="AutoShape 2" descr="Bilderesultat for verdensarven notodd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575" y="1811718"/>
            <a:ext cx="8880921" cy="423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16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9. trinn: Innhold og aktiviteter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Høst</a:t>
            </a:r>
            <a:r>
              <a:rPr lang="nb-NO" dirty="0">
                <a:ea typeface="Calibri"/>
                <a:cs typeface="Times New Roman"/>
              </a:rPr>
              <a:t>: </a:t>
            </a:r>
            <a:r>
              <a:rPr lang="nb-NO" dirty="0" smtClean="0">
                <a:ea typeface="Calibri"/>
                <a:cs typeface="Times New Roman"/>
              </a:rPr>
              <a:t>Arbeide </a:t>
            </a:r>
            <a:r>
              <a:rPr lang="nb-NO" dirty="0">
                <a:ea typeface="Calibri"/>
                <a:cs typeface="Times New Roman"/>
              </a:rPr>
              <a:t>med formidling av </a:t>
            </a:r>
            <a:r>
              <a:rPr lang="nb-NO" dirty="0" smtClean="0">
                <a:ea typeface="Calibri"/>
                <a:cs typeface="Times New Roman"/>
              </a:rPr>
              <a:t>verdensarven/Norsk</a:t>
            </a:r>
            <a:r>
              <a:rPr lang="nb-NO" dirty="0">
                <a:ea typeface="Calibri"/>
                <a:cs typeface="Times New Roman"/>
              </a:rPr>
              <a:t> </a:t>
            </a:r>
            <a:r>
              <a:rPr lang="nb-NO" dirty="0" smtClean="0">
                <a:ea typeface="Calibri"/>
                <a:cs typeface="Times New Roman"/>
              </a:rPr>
              <a:t>og samfunnsfag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 </a:t>
            </a:r>
            <a:r>
              <a:rPr lang="nb-NO" dirty="0">
                <a:ea typeface="Calibri"/>
                <a:cs typeface="Times New Roman"/>
              </a:rPr>
              <a:t>En dag på </a:t>
            </a:r>
            <a:r>
              <a:rPr lang="nb-NO" dirty="0" smtClean="0">
                <a:ea typeface="Calibri"/>
                <a:cs typeface="Times New Roman"/>
              </a:rPr>
              <a:t>Lysbuen </a:t>
            </a:r>
            <a:endParaRPr lang="nb-NO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dirty="0">
                <a:ea typeface="Calibri"/>
                <a:cs typeface="Times New Roman"/>
              </a:rPr>
              <a:t>Vår: Bli kjent med byens historie/ulike </a:t>
            </a:r>
            <a:r>
              <a:rPr lang="nb-NO" dirty="0" smtClean="0">
                <a:ea typeface="Calibri"/>
                <a:cs typeface="Times New Roman"/>
              </a:rPr>
              <a:t>bydeler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Ekskursjon til Rjukan</a:t>
            </a:r>
          </a:p>
          <a:p>
            <a:pPr lvl="2"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 Vemork </a:t>
            </a:r>
            <a:r>
              <a:rPr lang="nb-NO" dirty="0">
                <a:ea typeface="Calibri"/>
                <a:cs typeface="Times New Roman"/>
              </a:rPr>
              <a:t>og </a:t>
            </a:r>
            <a:r>
              <a:rPr lang="nb-NO" dirty="0" smtClean="0">
                <a:ea typeface="Calibri"/>
                <a:cs typeface="Times New Roman"/>
              </a:rPr>
              <a:t>kraftproduksjon, Rjukan bysentrum Krigshistorie/Samfunnsfag</a:t>
            </a:r>
            <a:r>
              <a:rPr lang="nb-NO" dirty="0">
                <a:ea typeface="Calibri"/>
                <a:cs typeface="Times New Roman"/>
              </a:rPr>
              <a:t>, kunst </a:t>
            </a:r>
            <a:r>
              <a:rPr lang="nb-NO" dirty="0" smtClean="0">
                <a:ea typeface="Calibri"/>
                <a:cs typeface="Times New Roman"/>
              </a:rPr>
              <a:t>&amp; håndverk og naturfag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5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10. trinn: Innhold og aktiviteter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>
                <a:ea typeface="Calibri"/>
                <a:cs typeface="Times New Roman"/>
              </a:rPr>
              <a:t>Høst/vår</a:t>
            </a:r>
            <a:endParaRPr lang="nb-NO" dirty="0">
              <a:ea typeface="Calibri"/>
              <a:cs typeface="Times New Roman"/>
            </a:endParaRPr>
          </a:p>
          <a:p>
            <a:r>
              <a:rPr lang="nb-NO" dirty="0" smtClean="0">
                <a:ea typeface="Calibri"/>
                <a:cs typeface="Times New Roman"/>
              </a:rPr>
              <a:t> Kraftproduksjon </a:t>
            </a:r>
            <a:r>
              <a:rPr lang="nb-NO" smtClean="0">
                <a:ea typeface="Calibri"/>
                <a:cs typeface="Times New Roman"/>
              </a:rPr>
              <a:t>og kraftverk/naturfag</a:t>
            </a:r>
            <a:endParaRPr lang="nb-NO" dirty="0" smtClean="0">
              <a:ea typeface="Calibri"/>
              <a:cs typeface="Times New Roman"/>
            </a:endParaRPr>
          </a:p>
          <a:p>
            <a:pPr lvl="1"/>
            <a:r>
              <a:rPr lang="nb-NO" dirty="0" smtClean="0">
                <a:ea typeface="Calibri"/>
                <a:cs typeface="Times New Roman"/>
              </a:rPr>
              <a:t>Ekskursjon til </a:t>
            </a:r>
            <a:r>
              <a:rPr lang="nb-NO" dirty="0">
                <a:ea typeface="Calibri"/>
                <a:cs typeface="Times New Roman"/>
              </a:rPr>
              <a:t>kraftstasjonene på Øvre </a:t>
            </a:r>
            <a:r>
              <a:rPr lang="nb-NO" dirty="0" smtClean="0">
                <a:ea typeface="Calibri"/>
                <a:cs typeface="Times New Roman"/>
              </a:rPr>
              <a:t>Tinfos</a:t>
            </a:r>
            <a:endParaRPr lang="nb-NO" dirty="0">
              <a:ea typeface="Calibri"/>
              <a:cs typeface="Times New Roman"/>
            </a:endParaRP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11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429000"/>
            <a:ext cx="5832648" cy="29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9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NUSK som UNESCO-skole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KURS-rekke for utvalgte lærere om verdensarven</a:t>
            </a:r>
          </a:p>
          <a:p>
            <a:pPr lvl="1"/>
            <a:r>
              <a:rPr lang="nb-NO" dirty="0" smtClean="0"/>
              <a:t>Benyttet fagseksjonstid til kursing (Anne og Trond)</a:t>
            </a:r>
          </a:p>
          <a:p>
            <a:pPr marL="457200" lvl="1" indent="0">
              <a:buNone/>
            </a:pPr>
            <a:endParaRPr lang="nb-NO" dirty="0" smtClean="0"/>
          </a:p>
          <a:p>
            <a:r>
              <a:rPr lang="nb-NO" dirty="0" smtClean="0"/>
              <a:t>Ungdomskonferanse i Hellas. </a:t>
            </a:r>
          </a:p>
          <a:p>
            <a:pPr lvl="1"/>
            <a:r>
              <a:rPr lang="nb-NO" dirty="0"/>
              <a:t>1</a:t>
            </a:r>
            <a:r>
              <a:rPr lang="nb-NO" dirty="0" smtClean="0"/>
              <a:t> lærer og 2 elever på 9.trinn. </a:t>
            </a:r>
          </a:p>
          <a:p>
            <a:pPr lvl="1"/>
            <a:r>
              <a:rPr lang="nb-NO" dirty="0" smtClean="0"/>
              <a:t>Ansvar: foredrag om verdensarven og Notodden.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061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Jernbaneminner</a:t>
            </a:r>
            <a:br>
              <a:rPr lang="nb-NO" dirty="0"/>
            </a:br>
            <a:r>
              <a:rPr lang="nb-NO" b="1" dirty="0" smtClean="0"/>
              <a:t>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8d samarbeider med NIA om å dokumentere minner folk har om </a:t>
            </a:r>
            <a:r>
              <a:rPr lang="nb-NO" dirty="0" err="1" smtClean="0"/>
              <a:t>Tinnosbanen</a:t>
            </a:r>
            <a:endParaRPr lang="nb-NO" dirty="0" smtClean="0"/>
          </a:p>
          <a:p>
            <a:r>
              <a:rPr lang="nb-NO" dirty="0" smtClean="0"/>
              <a:t>Elevene skal filme og intervjue to kvinner (f.1941) fra Grønvollfoss </a:t>
            </a:r>
          </a:p>
          <a:p>
            <a:r>
              <a:rPr lang="nb-NO" dirty="0" smtClean="0"/>
              <a:t>Vi har vært en hel skoledag på Mæl </a:t>
            </a:r>
          </a:p>
          <a:p>
            <a:r>
              <a:rPr lang="nb-NO" dirty="0" smtClean="0"/>
              <a:t>Vi har hatt besøk av de to kvinnene til en </a:t>
            </a:r>
            <a:r>
              <a:rPr lang="nb-NO" dirty="0" err="1" smtClean="0"/>
              <a:t>forprat</a:t>
            </a:r>
            <a:r>
              <a:rPr lang="nb-NO" dirty="0" smtClean="0"/>
              <a:t> </a:t>
            </a:r>
          </a:p>
          <a:p>
            <a:r>
              <a:rPr lang="nb-NO" dirty="0" smtClean="0"/>
              <a:t>Vi har laga spørsmål til intervjuguide </a:t>
            </a:r>
          </a:p>
          <a:p>
            <a:r>
              <a:rPr lang="nb-NO" dirty="0" smtClean="0"/>
              <a:t>Vi har hatt kurs med Bjørn Enes og foredrag med Vicky Michalsen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9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Om </a:t>
            </a:r>
            <a:r>
              <a:rPr lang="nb-NO" dirty="0"/>
              <a:t>verdensarven generelt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6000" dirty="0" smtClean="0"/>
              <a:t> 8.trinn</a:t>
            </a:r>
            <a:r>
              <a:rPr lang="nb-NO" sz="6000" dirty="0"/>
              <a:t>: Lokalt</a:t>
            </a:r>
          </a:p>
          <a:p>
            <a:pPr marL="0" indent="0">
              <a:buNone/>
            </a:pPr>
            <a:r>
              <a:rPr lang="nb-NO" sz="6000" dirty="0" smtClean="0"/>
              <a:t> 9.trinn</a:t>
            </a:r>
            <a:r>
              <a:rPr lang="nb-NO" sz="6000" dirty="0"/>
              <a:t>: </a:t>
            </a:r>
            <a:r>
              <a:rPr lang="nb-NO" sz="6000" dirty="0" smtClean="0"/>
              <a:t>Nasjonalt</a:t>
            </a:r>
            <a:endParaRPr lang="nb-NO" sz="6000" dirty="0"/>
          </a:p>
          <a:p>
            <a:pPr marL="0" indent="0">
              <a:buNone/>
            </a:pPr>
            <a:r>
              <a:rPr lang="nb-NO" sz="6000" dirty="0"/>
              <a:t>10.trinn: </a:t>
            </a:r>
            <a:r>
              <a:rPr lang="nb-NO" sz="6000" dirty="0" smtClean="0"/>
              <a:t>Internasjonalt</a:t>
            </a:r>
            <a:endParaRPr lang="nb-NO" sz="6000" dirty="0"/>
          </a:p>
          <a:p>
            <a:endParaRPr lang="nb-NO" sz="60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811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00" y="0"/>
            <a:ext cx="5715099" cy="6858000"/>
          </a:xfrm>
          <a:prstGeom prst="rect">
            <a:avLst/>
          </a:prstGeom>
        </p:spPr>
      </p:pic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Generell del i læreplanen</a:t>
            </a:r>
            <a:endParaRPr lang="nb-NO" b="1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323528" y="2492896"/>
            <a:ext cx="8147248" cy="3199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Kunnskap</a:t>
            </a:r>
          </a:p>
          <a:p>
            <a:pPr marL="0" indent="0">
              <a:buNone/>
            </a:pPr>
            <a:r>
              <a:rPr lang="nb-NO" dirty="0"/>
              <a:t>Identitet</a:t>
            </a:r>
          </a:p>
          <a:p>
            <a:pPr marL="0" indent="0">
              <a:buNone/>
            </a:pPr>
            <a:r>
              <a:rPr lang="nb-NO" dirty="0"/>
              <a:t>Danning</a:t>
            </a:r>
          </a:p>
          <a:p>
            <a:pPr marL="0" indent="0">
              <a:buNone/>
            </a:pPr>
            <a:r>
              <a:rPr lang="nb-NO" dirty="0" smtClean="0"/>
              <a:t>Kritisk tenkning</a:t>
            </a:r>
          </a:p>
          <a:p>
            <a:pPr marL="0" indent="0">
              <a:buNone/>
            </a:pPr>
            <a:r>
              <a:rPr lang="nb-NO" dirty="0" smtClean="0"/>
              <a:t>Bærekraft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88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573016"/>
            <a:ext cx="2664296" cy="2683149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Læreplanen bygges rundt de </a:t>
            </a:r>
            <a:r>
              <a:rPr lang="nb-NO" b="1" smtClean="0"/>
              <a:t>4 komponentene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7427168" cy="465596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nb-NO" b="1" dirty="0" smtClean="0">
                <a:ea typeface="Calibri"/>
                <a:cs typeface="Times New Roman"/>
              </a:rPr>
              <a:t>1: Hydroelektrisk </a:t>
            </a:r>
            <a:r>
              <a:rPr lang="nb-NO" b="1" dirty="0">
                <a:ea typeface="Calibri"/>
                <a:cs typeface="Times New Roman"/>
              </a:rPr>
              <a:t>produksjon </a:t>
            </a:r>
            <a:r>
              <a:rPr lang="nb-NO" dirty="0">
                <a:ea typeface="Calibri"/>
                <a:cs typeface="Times New Roman"/>
              </a:rPr>
              <a:t>(kraftverkene)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nb-NO" b="1" dirty="0" smtClean="0">
                <a:ea typeface="Calibri"/>
                <a:cs typeface="Times New Roman"/>
              </a:rPr>
              <a:t>2: Industri</a:t>
            </a:r>
            <a:endParaRPr lang="nb-NO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nb-NO" dirty="0" smtClean="0">
                <a:ea typeface="Calibri"/>
                <a:cs typeface="Times New Roman"/>
              </a:rPr>
              <a:t>anlegg, produkt, maskiner</a:t>
            </a:r>
          </a:p>
          <a:p>
            <a:pPr lvl="1">
              <a:lnSpc>
                <a:spcPct val="115000"/>
              </a:lnSpc>
            </a:pPr>
            <a:r>
              <a:rPr lang="nb-NO" dirty="0" smtClean="0">
                <a:ea typeface="Calibri"/>
                <a:cs typeface="Times New Roman"/>
              </a:rPr>
              <a:t>bygningsmasse</a:t>
            </a:r>
            <a:r>
              <a:rPr lang="nb-NO" dirty="0">
                <a:ea typeface="Calibri"/>
                <a:cs typeface="Times New Roman"/>
              </a:rPr>
              <a:t>, </a:t>
            </a:r>
            <a:r>
              <a:rPr lang="nb-NO" dirty="0" smtClean="0">
                <a:ea typeface="Calibri"/>
                <a:cs typeface="Times New Roman"/>
              </a:rPr>
              <a:t>personer</a:t>
            </a:r>
          </a:p>
          <a:p>
            <a:pPr lvl="1">
              <a:lnSpc>
                <a:spcPct val="115000"/>
              </a:lnSpc>
            </a:pPr>
            <a:r>
              <a:rPr lang="nb-NO" dirty="0" smtClean="0">
                <a:ea typeface="Calibri"/>
                <a:cs typeface="Times New Roman"/>
              </a:rPr>
              <a:t>årsakssammenhenger</a:t>
            </a:r>
            <a:endParaRPr lang="nb-NO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nb-NO" b="1" dirty="0" smtClean="0">
                <a:ea typeface="Calibri"/>
                <a:cs typeface="Times New Roman"/>
              </a:rPr>
              <a:t>3: Transport</a:t>
            </a:r>
            <a:endParaRPr lang="nb-NO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nb-NO" dirty="0" smtClean="0">
                <a:ea typeface="Calibri"/>
                <a:cs typeface="Times New Roman"/>
              </a:rPr>
              <a:t>kanalen</a:t>
            </a:r>
            <a:endParaRPr lang="nb-NO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nb-NO" dirty="0" smtClean="0">
                <a:ea typeface="Calibri"/>
                <a:cs typeface="Times New Roman"/>
              </a:rPr>
              <a:t>jernbanen</a:t>
            </a:r>
            <a:endParaRPr lang="nb-NO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nb-NO" b="1" dirty="0" smtClean="0">
                <a:ea typeface="Calibri"/>
                <a:cs typeface="Times New Roman"/>
              </a:rPr>
              <a:t>4: Bysamfunn</a:t>
            </a:r>
            <a:r>
              <a:rPr lang="nb-NO" dirty="0">
                <a:ea typeface="Calibri"/>
                <a:cs typeface="Times New Roman"/>
              </a:rPr>
              <a:t> </a:t>
            </a:r>
            <a:r>
              <a:rPr lang="nb-NO" b="1" dirty="0" smtClean="0">
                <a:ea typeface="Calibri"/>
                <a:cs typeface="Times New Roman"/>
              </a:rPr>
              <a:t>«</a:t>
            </a:r>
            <a:r>
              <a:rPr lang="nb-NO" b="1" dirty="0" err="1" smtClean="0">
                <a:ea typeface="Calibri"/>
                <a:cs typeface="Times New Roman"/>
              </a:rPr>
              <a:t>company</a:t>
            </a:r>
            <a:r>
              <a:rPr lang="nb-NO" b="1" dirty="0" smtClean="0">
                <a:ea typeface="Calibri"/>
                <a:cs typeface="Times New Roman"/>
              </a:rPr>
              <a:t> </a:t>
            </a:r>
            <a:r>
              <a:rPr lang="nb-NO" b="1" dirty="0" err="1">
                <a:ea typeface="Calibri"/>
                <a:cs typeface="Times New Roman"/>
              </a:rPr>
              <a:t>town</a:t>
            </a:r>
            <a:r>
              <a:rPr lang="nb-NO" b="1" dirty="0">
                <a:ea typeface="Calibri"/>
                <a:cs typeface="Times New Roman"/>
              </a:rPr>
              <a:t>»</a:t>
            </a:r>
            <a:endParaRPr lang="nb-NO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nb-NO" dirty="0" smtClean="0">
                <a:ea typeface="Calibri"/>
                <a:cs typeface="Times New Roman"/>
              </a:rPr>
              <a:t>bygninger</a:t>
            </a:r>
            <a:endParaRPr lang="nb-NO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nb-NO" dirty="0">
                <a:ea typeface="Calibri"/>
                <a:cs typeface="Times New Roman"/>
              </a:rPr>
              <a:t>gater</a:t>
            </a:r>
            <a:r>
              <a:rPr lang="nb-NO" dirty="0" smtClean="0">
                <a:ea typeface="Calibri"/>
                <a:cs typeface="Times New Roman"/>
              </a:rPr>
              <a:t>, infrastruktur</a:t>
            </a:r>
            <a:endParaRPr lang="nb-NO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nb-NO" dirty="0" smtClean="0">
                <a:ea typeface="Calibri"/>
                <a:cs typeface="Times New Roman"/>
              </a:rPr>
              <a:t>steder</a:t>
            </a:r>
            <a:endParaRPr lang="nb-NO" dirty="0">
              <a:ea typeface="Calibri"/>
              <a:cs typeface="Times New Roman"/>
            </a:endParaRP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18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824013"/>
            <a:ext cx="8363272" cy="341724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Kompetansemål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>
                <a:ea typeface="Calibri"/>
                <a:cs typeface="Times New Roman"/>
              </a:rPr>
              <a:t>Hydroelektrisk produksjon </a:t>
            </a:r>
            <a:r>
              <a:rPr lang="nb-NO" dirty="0">
                <a:ea typeface="Calibri"/>
                <a:cs typeface="Times New Roman"/>
              </a:rPr>
              <a:t>(kraftverkene</a:t>
            </a:r>
            <a:r>
              <a:rPr lang="nb-NO" dirty="0" smtClean="0">
                <a:ea typeface="Calibri"/>
                <a:cs typeface="Times New Roman"/>
              </a:rPr>
              <a:t>)</a:t>
            </a:r>
          </a:p>
          <a:p>
            <a:r>
              <a:rPr lang="nb-NO" dirty="0" smtClean="0">
                <a:cs typeface="Times New Roman"/>
              </a:rPr>
              <a:t>Naturfag og geografi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236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Kompetansemål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b="1" dirty="0">
                <a:ea typeface="Calibri"/>
                <a:cs typeface="Times New Roman"/>
              </a:rPr>
              <a:t>Industri</a:t>
            </a:r>
            <a:endParaRPr lang="nb-NO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anlegg, produkt, maskiner</a:t>
            </a:r>
            <a:endParaRPr lang="nb-NO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b-NO" dirty="0">
                <a:ea typeface="Calibri"/>
                <a:cs typeface="Times New Roman"/>
              </a:rPr>
              <a:t>bygningsmasse, </a:t>
            </a:r>
            <a:r>
              <a:rPr lang="nb-NO" dirty="0" smtClean="0">
                <a:ea typeface="Calibri"/>
                <a:cs typeface="Times New Roman"/>
              </a:rPr>
              <a:t>personer</a:t>
            </a:r>
            <a:endParaRPr lang="nb-NO" dirty="0">
              <a:ea typeface="Calibri"/>
              <a:cs typeface="Times New Roman"/>
            </a:endParaRPr>
          </a:p>
          <a:p>
            <a:pPr lvl="1"/>
            <a:r>
              <a:rPr lang="nb-NO" dirty="0">
                <a:ea typeface="Calibri"/>
                <a:cs typeface="Times New Roman"/>
              </a:rPr>
              <a:t>å</a:t>
            </a:r>
            <a:r>
              <a:rPr lang="nb-NO" dirty="0" smtClean="0">
                <a:ea typeface="Calibri"/>
                <a:cs typeface="Times New Roman"/>
              </a:rPr>
              <a:t>rsakssammenhenger</a:t>
            </a:r>
          </a:p>
          <a:p>
            <a:pPr marL="457200" lvl="1" indent="0">
              <a:buNone/>
            </a:pPr>
            <a:endParaRPr lang="nb-NO" dirty="0" smtClean="0">
              <a:ea typeface="Calibri"/>
              <a:cs typeface="Times New Roman"/>
            </a:endParaRPr>
          </a:p>
          <a:p>
            <a:r>
              <a:rPr lang="nb-NO" dirty="0" smtClean="0">
                <a:cs typeface="Times New Roman"/>
              </a:rPr>
              <a:t>Naturfag, geografi og samfunnsfag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5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370012"/>
            <a:ext cx="3384376" cy="334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4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Kompetansemål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b-NO" b="1" dirty="0">
                <a:ea typeface="Calibri"/>
                <a:cs typeface="Times New Roman"/>
              </a:rPr>
              <a:t>Transport</a:t>
            </a:r>
            <a:endParaRPr lang="nb-NO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kanalen</a:t>
            </a:r>
            <a:endParaRPr lang="nb-NO" dirty="0">
              <a:ea typeface="Calibri"/>
              <a:cs typeface="Times New Roman"/>
            </a:endParaRPr>
          </a:p>
          <a:p>
            <a:r>
              <a:rPr lang="nb-NO" dirty="0" smtClean="0">
                <a:ea typeface="Calibri"/>
                <a:cs typeface="Times New Roman"/>
              </a:rPr>
              <a:t>jernbanen</a:t>
            </a:r>
          </a:p>
          <a:p>
            <a:pPr marL="0" indent="0">
              <a:buNone/>
            </a:pPr>
            <a:endParaRPr lang="nb-NO" dirty="0" smtClean="0">
              <a:cs typeface="Times New Roman"/>
            </a:endParaRPr>
          </a:p>
          <a:p>
            <a:pPr marL="0" indent="0">
              <a:buNone/>
            </a:pPr>
            <a:endParaRPr lang="nb-NO" dirty="0">
              <a:cs typeface="Times New Roman"/>
            </a:endParaRPr>
          </a:p>
          <a:p>
            <a:pPr marL="0" indent="0">
              <a:buNone/>
            </a:pPr>
            <a:r>
              <a:rPr lang="nb-NO" dirty="0" smtClean="0">
                <a:cs typeface="Times New Roman"/>
              </a:rPr>
              <a:t>Samfunnsfag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6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764" y="1649290"/>
            <a:ext cx="5568036" cy="447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31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Kompetansemål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b-NO" b="1" dirty="0" smtClean="0">
                <a:ea typeface="Calibri"/>
                <a:cs typeface="Times New Roman"/>
              </a:rPr>
              <a:t>Bysamfunn</a:t>
            </a:r>
            <a:endParaRPr lang="nb-NO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nb-NO" b="1" dirty="0" smtClean="0">
                <a:ea typeface="Calibri"/>
                <a:cs typeface="Times New Roman"/>
              </a:rPr>
              <a:t>«</a:t>
            </a:r>
            <a:r>
              <a:rPr lang="nb-NO" b="1" dirty="0" err="1" smtClean="0">
                <a:ea typeface="Calibri"/>
                <a:cs typeface="Times New Roman"/>
              </a:rPr>
              <a:t>company</a:t>
            </a:r>
            <a:r>
              <a:rPr lang="nb-NO" b="1" dirty="0" smtClean="0">
                <a:ea typeface="Calibri"/>
                <a:cs typeface="Times New Roman"/>
              </a:rPr>
              <a:t> </a:t>
            </a:r>
            <a:r>
              <a:rPr lang="nb-NO" b="1" dirty="0" err="1">
                <a:ea typeface="Calibri"/>
                <a:cs typeface="Times New Roman"/>
              </a:rPr>
              <a:t>town</a:t>
            </a:r>
            <a:r>
              <a:rPr lang="nb-NO" b="1" dirty="0">
                <a:ea typeface="Calibri"/>
                <a:cs typeface="Times New Roman"/>
              </a:rPr>
              <a:t>»</a:t>
            </a:r>
            <a:endParaRPr lang="nb-NO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bygninger</a:t>
            </a:r>
            <a:endParaRPr lang="nb-NO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gater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infrastruktur</a:t>
            </a:r>
            <a:endParaRPr lang="nb-NO" dirty="0">
              <a:ea typeface="Calibri"/>
              <a:cs typeface="Times New Roman"/>
            </a:endParaRPr>
          </a:p>
          <a:p>
            <a:r>
              <a:rPr lang="nb-NO" dirty="0" smtClean="0">
                <a:ea typeface="Calibri"/>
                <a:cs typeface="Times New Roman"/>
              </a:rPr>
              <a:t>steder</a:t>
            </a:r>
          </a:p>
          <a:p>
            <a:pPr lvl="1"/>
            <a:r>
              <a:rPr lang="nb-NO" dirty="0" smtClean="0">
                <a:ea typeface="Calibri"/>
                <a:cs typeface="Times New Roman"/>
              </a:rPr>
              <a:t>Samfunnsfag og </a:t>
            </a:r>
            <a:r>
              <a:rPr lang="nb-NO" dirty="0" err="1" smtClean="0">
                <a:ea typeface="Calibri"/>
                <a:cs typeface="Times New Roman"/>
              </a:rPr>
              <a:t>kunst&amp;håndverk</a:t>
            </a:r>
            <a:endParaRPr lang="nb-NO" dirty="0">
              <a:ea typeface="Calibri"/>
              <a:cs typeface="Times New Roman"/>
            </a:endParaRP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7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601538"/>
            <a:ext cx="4805244" cy="369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0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Læringsmål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???????????????????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230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8. </a:t>
            </a:r>
            <a:r>
              <a:rPr lang="nb-NO" b="1" dirty="0"/>
              <a:t>t</a:t>
            </a:r>
            <a:r>
              <a:rPr lang="nb-NO" b="1" dirty="0" smtClean="0"/>
              <a:t>rinn : innhold og aktiviteter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Høst: Fra </a:t>
            </a:r>
            <a:r>
              <a:rPr lang="nb-NO" dirty="0">
                <a:ea typeface="Calibri"/>
                <a:cs typeface="Times New Roman"/>
              </a:rPr>
              <a:t>jordbrukssamfunn til </a:t>
            </a:r>
            <a:r>
              <a:rPr lang="nb-NO" dirty="0" smtClean="0">
                <a:ea typeface="Calibri"/>
                <a:cs typeface="Times New Roman"/>
              </a:rPr>
              <a:t>industrisamfunn/ Historie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Ekskursjon til Bygdetunet</a:t>
            </a:r>
            <a:endParaRPr lang="nb-NO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dirty="0">
                <a:ea typeface="Calibri"/>
                <a:cs typeface="Times New Roman"/>
              </a:rPr>
              <a:t>Vår: Arbeide med naturgrunnlaget for </a:t>
            </a:r>
            <a:r>
              <a:rPr lang="nb-NO" dirty="0" smtClean="0">
                <a:ea typeface="Calibri"/>
                <a:cs typeface="Times New Roman"/>
              </a:rPr>
              <a:t>kraftproduksjon/Geografi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nb-NO" dirty="0" smtClean="0">
                <a:ea typeface="Calibri"/>
                <a:cs typeface="Times New Roman"/>
              </a:rPr>
              <a:t>Sykkeltur-ekskursjon</a:t>
            </a:r>
            <a:endParaRPr lang="nb-NO" dirty="0">
              <a:ea typeface="Calibri"/>
              <a:cs typeface="Times New Roman"/>
            </a:endParaRPr>
          </a:p>
          <a:p>
            <a:r>
              <a:rPr lang="nb-NO" dirty="0" smtClean="0">
                <a:ea typeface="Calibri"/>
                <a:cs typeface="Times New Roman"/>
              </a:rPr>
              <a:t>Byens oppbygging, bydeler/historie og arkitektur</a:t>
            </a:r>
          </a:p>
          <a:p>
            <a:pPr lvl="1"/>
            <a:r>
              <a:rPr lang="nb-NO" dirty="0" smtClean="0">
                <a:ea typeface="Calibri"/>
                <a:cs typeface="Times New Roman"/>
              </a:rPr>
              <a:t>Ekskursjon til Grønbyen 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Ole Kristian Murtnes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AB9D-1A14-4BD0-A71F-99BD65291102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359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371</Words>
  <Application>Microsoft Office PowerPoint</Application>
  <PresentationFormat>Skjermfremvisning (4:3)</PresentationFormat>
  <Paragraphs>110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Office-tema</vt:lpstr>
      <vt:lpstr>Skisse til læreplan for u-skolen </vt:lpstr>
      <vt:lpstr>Generell del i læreplanen</vt:lpstr>
      <vt:lpstr>Læreplanen bygges rundt de 4 komponentene</vt:lpstr>
      <vt:lpstr>Kompetansemål</vt:lpstr>
      <vt:lpstr>Kompetansemål</vt:lpstr>
      <vt:lpstr>Kompetansemål</vt:lpstr>
      <vt:lpstr>Kompetansemål</vt:lpstr>
      <vt:lpstr>Læringsmål</vt:lpstr>
      <vt:lpstr>8. trinn : innhold og aktiviteter</vt:lpstr>
      <vt:lpstr>9. trinn: Innhold og aktiviteter</vt:lpstr>
      <vt:lpstr>10. trinn: Innhold og aktiviteter</vt:lpstr>
      <vt:lpstr>NUSK som UNESCO-skole</vt:lpstr>
      <vt:lpstr>Jernbaneminner  </vt:lpstr>
      <vt:lpstr>Om verdensarven generelt</vt:lpstr>
    </vt:vector>
  </TitlesOfParts>
  <Company>Notodden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Generell del</dc:title>
  <dc:creator>Ole Kristian Murtnes</dc:creator>
  <cp:lastModifiedBy>Anne Haugen Wagn</cp:lastModifiedBy>
  <cp:revision>18</cp:revision>
  <cp:lastPrinted>2018-01-12T15:14:16Z</cp:lastPrinted>
  <dcterms:created xsi:type="dcterms:W3CDTF">2018-01-12T08:09:58Z</dcterms:created>
  <dcterms:modified xsi:type="dcterms:W3CDTF">2018-01-24T07:06:32Z</dcterms:modified>
</cp:coreProperties>
</file>