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vrundet rektangel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Avrundet rektangel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ittel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0" name="Undertittel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1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43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5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19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vrundet rektangel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Avrundet rektangel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2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58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66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5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vrundet rektangel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5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vrundet rektangel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Avrund ett hjørne i rektangel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b-NO" smtClean="0"/>
              <a:t>Klikk ikonet for å legge til et bilde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416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vrundet rektangel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Avrundet rektangel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Plassholder for tittel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C81B3D-374C-4ADE-A69C-93279609864B}" type="datetimeFigureOut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15.05.2017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Plassholder for bunntekst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C329AC-BD1C-4CDF-BAF5-885E593919BA}" type="slidenum">
              <a:rPr lang="nb-NO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nb-NO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Hvordan gjennomføre et godt intervju?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881290" y="3857628"/>
            <a:ext cx="6400800" cy="1752600"/>
          </a:xfrm>
        </p:spPr>
        <p:txBody>
          <a:bodyPr/>
          <a:lstStyle/>
          <a:p>
            <a:r>
              <a:rPr lang="nb-NO" dirty="0" smtClean="0"/>
              <a:t>Gode råd når du skal intervjue noen</a:t>
            </a:r>
            <a:endParaRPr lang="nb-NO" dirty="0"/>
          </a:p>
        </p:txBody>
      </p:sp>
      <p:sp>
        <p:nvSpPr>
          <p:cNvPr id="7" name="Smilefjes 6"/>
          <p:cNvSpPr/>
          <p:nvPr/>
        </p:nvSpPr>
        <p:spPr>
          <a:xfrm>
            <a:off x="8453454" y="535782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21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Etterarbeidet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Det må komme tydelig fram hvem du har intervjuet, og når det har skjedd, gjerne også fødselsår.</a:t>
            </a:r>
          </a:p>
          <a:p>
            <a:r>
              <a:rPr lang="nb-NO" dirty="0" smtClean="0"/>
              <a:t>Primærkilde: Tor Olsen ( født </a:t>
            </a:r>
            <a:r>
              <a:rPr lang="nb-NO" dirty="0" smtClean="0"/>
              <a:t>21/3-1938</a:t>
            </a:r>
            <a:r>
              <a:rPr lang="nb-NO" dirty="0" smtClean="0"/>
              <a:t>)</a:t>
            </a:r>
          </a:p>
          <a:p>
            <a:r>
              <a:rPr lang="nb-NO" dirty="0" smtClean="0"/>
              <a:t>Intervjuet: </a:t>
            </a:r>
            <a:r>
              <a:rPr lang="nb-NO" dirty="0" smtClean="0"/>
              <a:t>20/3-2017.  </a:t>
            </a:r>
          </a:p>
          <a:p>
            <a:r>
              <a:rPr lang="nb-NO" dirty="0" smtClean="0"/>
              <a:t>Disse opplysningene må også komme fram i filmen. I </a:t>
            </a:r>
            <a:r>
              <a:rPr lang="nb-NO" dirty="0" err="1" smtClean="0"/>
              <a:t>f.eks</a:t>
            </a:r>
            <a:r>
              <a:rPr lang="nb-NO" dirty="0" smtClean="0"/>
              <a:t> rulleteksten.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174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Lykke til!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371" y="214184"/>
            <a:ext cx="50752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6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Muntlige kilder er viktige!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Muntlige kilder utfyller de skriftlige og er viktige for å belyse fortida!</a:t>
            </a:r>
          </a:p>
          <a:p>
            <a:r>
              <a:rPr lang="nb-NO" dirty="0" smtClean="0"/>
              <a:t>Å benytte muntlige kilder er en eldgammel metode!  De første historikerne reiste rundt og samla muntlige beretninger.</a:t>
            </a:r>
          </a:p>
          <a:p>
            <a:r>
              <a:rPr lang="nb-NO" dirty="0" smtClean="0"/>
              <a:t>Vi har mange samlinger med arbeiderminner/husmannsminner ( folk som ikke skreiv noe sjøl)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631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God forberedelse er viktig! 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Sett deg gjerne inn i perioden </a:t>
            </a:r>
            <a:r>
              <a:rPr lang="nb-NO" dirty="0" smtClean="0"/>
              <a:t>intervjuet skal dreie seg om.</a:t>
            </a:r>
          </a:p>
          <a:p>
            <a:r>
              <a:rPr lang="nb-NO" dirty="0" smtClean="0"/>
              <a:t>Forbered spørsmål. Hva er du </a:t>
            </a:r>
            <a:r>
              <a:rPr lang="nb-NO" b="1" dirty="0" smtClean="0"/>
              <a:t>spesielt </a:t>
            </a:r>
            <a:r>
              <a:rPr lang="nb-NO" dirty="0" smtClean="0"/>
              <a:t>interessert i å få svar på? </a:t>
            </a:r>
          </a:p>
          <a:p>
            <a:r>
              <a:rPr lang="nb-NO" dirty="0" smtClean="0"/>
              <a:t>Ha ei liste med momenter som du kan bruke hvis intervjuet går i stå.</a:t>
            </a:r>
          </a:p>
          <a:p>
            <a:r>
              <a:rPr lang="nb-NO" dirty="0" smtClean="0"/>
              <a:t>Dersom du bruker opptaksutstyr, sjekk at dette er i orden! </a:t>
            </a:r>
            <a:r>
              <a:rPr lang="nb-NO" dirty="0" smtClean="0"/>
              <a:t>Pass på at du unngår bakgrunnsstøy.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164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Start med oppvarming!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Dersom dere ikke kjenner hverandre godt, start med noen enkle spørsmål om navn, hvor født osv., hvor du tok utdannelse osv.</a:t>
            </a:r>
          </a:p>
          <a:p>
            <a:r>
              <a:rPr lang="nb-NO" dirty="0" smtClean="0"/>
              <a:t>Så kommer de mer interessante spørsmåla. La spørsmåla være åpne, slik at informanten får lyst til å snakke.</a:t>
            </a:r>
          </a:p>
          <a:p>
            <a:r>
              <a:rPr lang="nb-NO" dirty="0" smtClean="0"/>
              <a:t>Kommer informanten </a:t>
            </a:r>
            <a:r>
              <a:rPr lang="nb-NO" dirty="0" smtClean="0"/>
              <a:t>«på viddene», </a:t>
            </a:r>
            <a:r>
              <a:rPr lang="nb-NO" dirty="0" smtClean="0"/>
              <a:t>bør du forsøke å komme inn på rett spor igjen.  </a:t>
            </a:r>
          </a:p>
          <a:p>
            <a:endParaRPr lang="nb-NO" dirty="0"/>
          </a:p>
        </p:txBody>
      </p:sp>
      <p:sp>
        <p:nvSpPr>
          <p:cNvPr id="4" name="Smilefjes 3"/>
          <p:cNvSpPr/>
          <p:nvPr/>
        </p:nvSpPr>
        <p:spPr>
          <a:xfrm>
            <a:off x="9382148" y="528638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71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Oppfølgingsspørsmåla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Å være en </a:t>
            </a:r>
            <a:r>
              <a:rPr lang="nb-NO" b="1" dirty="0" smtClean="0"/>
              <a:t>god lytter </a:t>
            </a:r>
            <a:r>
              <a:rPr lang="nb-NO" dirty="0" smtClean="0"/>
              <a:t>er viktig. Da kan du følge </a:t>
            </a:r>
            <a:r>
              <a:rPr lang="nb-NO" dirty="0" smtClean="0"/>
              <a:t>opp </a:t>
            </a:r>
            <a:r>
              <a:rPr lang="nb-NO" dirty="0" smtClean="0"/>
              <a:t>svarene du får. </a:t>
            </a:r>
            <a:r>
              <a:rPr lang="nb-NO" dirty="0" smtClean="0"/>
              <a:t>.. Eks. Det du sa om …. </a:t>
            </a:r>
            <a:r>
              <a:rPr lang="nb-NO" dirty="0" smtClean="0"/>
              <a:t>synes </a:t>
            </a:r>
            <a:r>
              <a:rPr lang="nb-NO" dirty="0" smtClean="0"/>
              <a:t>jeg var interessant. Kan du utdype det noe mer?</a:t>
            </a:r>
          </a:p>
          <a:p>
            <a:r>
              <a:rPr lang="nb-NO" dirty="0" smtClean="0"/>
              <a:t>Intervjuet må få en myk avrunding. Spør om du kan komme tilbake til noen spørsmål og si at informanten gjerne kan få lese gjennom det du har </a:t>
            </a:r>
            <a:r>
              <a:rPr lang="nb-NO" dirty="0" smtClean="0"/>
              <a:t>skrevet/filmet. </a:t>
            </a:r>
            <a:endParaRPr lang="nb-NO" dirty="0"/>
          </a:p>
        </p:txBody>
      </p:sp>
      <p:sp>
        <p:nvSpPr>
          <p:cNvPr id="4" name="Stjerne med 6 tagger 3"/>
          <p:cNvSpPr/>
          <p:nvPr/>
        </p:nvSpPr>
        <p:spPr>
          <a:xfrm>
            <a:off x="8739206" y="6072206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0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Etterarbeidet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Nå starter det virkelige arbeidet.</a:t>
            </a:r>
          </a:p>
          <a:p>
            <a:r>
              <a:rPr lang="nb-NO" dirty="0" smtClean="0"/>
              <a:t>Du må lage orden i den informasjonen du har fått, </a:t>
            </a:r>
            <a:r>
              <a:rPr lang="nb-NO" b="1" dirty="0" smtClean="0"/>
              <a:t>skrive ut </a:t>
            </a:r>
            <a:r>
              <a:rPr lang="nb-NO" b="1" dirty="0" smtClean="0"/>
              <a:t>intervjuet/redigere det. Ved filming er det viktig å forberede godt, for å slippe mye redigeringsarbeid.</a:t>
            </a:r>
            <a:endParaRPr lang="nb-NO" dirty="0" smtClean="0"/>
          </a:p>
          <a:p>
            <a:r>
              <a:rPr lang="nb-NO" dirty="0" smtClean="0"/>
              <a:t>Du bør ikke vente for lenge med utskrivinga! Kan du ha misforstått noe, spør igjen.</a:t>
            </a:r>
          </a:p>
          <a:p>
            <a:r>
              <a:rPr lang="nb-NO" dirty="0" smtClean="0"/>
              <a:t>Så må du også utøve kildekritikk her som ellers. </a:t>
            </a:r>
          </a:p>
          <a:p>
            <a:r>
              <a:rPr lang="nb-NO" dirty="0" smtClean="0"/>
              <a:t>Kan informanten ha husket feil? Er det sider ved en historisk hendelse som han eller hun ikke kan ha kjent til eller har hatt behov for å utelate?  </a:t>
            </a:r>
          </a:p>
          <a:p>
            <a:r>
              <a:rPr lang="nb-NO" dirty="0" smtClean="0"/>
              <a:t>Det er vanlig at folk både fordreier og </a:t>
            </a:r>
            <a:r>
              <a:rPr lang="nb-NO" dirty="0" smtClean="0"/>
              <a:t>fortrenger når de snakker om hendelser langt tilbake i tid.</a:t>
            </a:r>
            <a:endParaRPr lang="nb-NO" dirty="0" smtClean="0"/>
          </a:p>
          <a:p>
            <a:r>
              <a:rPr lang="nb-NO" dirty="0" smtClean="0"/>
              <a:t>Ta ny kontakt når noe er uklart/få inn manglende opplysninger.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8627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Være en god lytter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b="1" dirty="0" smtClean="0"/>
              <a:t>Eksempel på spørsmål</a:t>
            </a:r>
            <a:r>
              <a:rPr lang="nb-NO" dirty="0" smtClean="0"/>
              <a:t>: </a:t>
            </a:r>
          </a:p>
          <a:p>
            <a:r>
              <a:rPr lang="nb-NO" dirty="0" smtClean="0"/>
              <a:t>Når og hvor er du født?</a:t>
            </a:r>
          </a:p>
          <a:p>
            <a:r>
              <a:rPr lang="nb-NO" dirty="0" smtClean="0"/>
              <a:t>Kan du fortelle litt om foreldra dine?</a:t>
            </a:r>
          </a:p>
          <a:p>
            <a:r>
              <a:rPr lang="nb-NO" dirty="0" smtClean="0"/>
              <a:t>Hva slags skolegang har du? </a:t>
            </a:r>
          </a:p>
          <a:p>
            <a:r>
              <a:rPr lang="nb-NO" dirty="0" smtClean="0"/>
              <a:t>Hva gjorde dere på fritida?</a:t>
            </a:r>
          </a:p>
          <a:p>
            <a:r>
              <a:rPr lang="nb-NO" dirty="0" smtClean="0"/>
              <a:t>Spør om arbeid personen har hatt. Bestem deg deretter for hva/hvilken arbeidsplass du vil spørre om.</a:t>
            </a:r>
          </a:p>
          <a:p>
            <a:r>
              <a:rPr lang="nb-NO" b="1" dirty="0" smtClean="0"/>
              <a:t>Til ei husmor</a:t>
            </a:r>
            <a:r>
              <a:rPr lang="nb-NO" dirty="0" smtClean="0"/>
              <a:t>: Hvilke arbeidsoppgaver hadde du? Hadde du gode hjelpemidler? Hadde dere kjøleskap? Var det ensomt? Fikk du de pengene du trengte? Hva var vanlig middagsmat?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900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Følg opp det som intervjuobjektet er interessert i å snakke om.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/>
              <a:t>En industriarbeider</a:t>
            </a:r>
            <a:r>
              <a:rPr lang="nb-NO" dirty="0" smtClean="0"/>
              <a:t>:</a:t>
            </a:r>
          </a:p>
          <a:p>
            <a:r>
              <a:rPr lang="nb-NO" dirty="0" smtClean="0"/>
              <a:t>Hva gikk arbeidet ditt ut på?</a:t>
            </a:r>
          </a:p>
          <a:p>
            <a:r>
              <a:rPr lang="nb-NO" dirty="0" smtClean="0"/>
              <a:t>Hvordan var arbeidstida? Og lønna?</a:t>
            </a:r>
          </a:p>
          <a:p>
            <a:r>
              <a:rPr lang="nb-NO" dirty="0" smtClean="0"/>
              <a:t>Hvordan likte du jobben? </a:t>
            </a:r>
          </a:p>
          <a:p>
            <a:r>
              <a:rPr lang="nb-NO" dirty="0" smtClean="0"/>
              <a:t>Hvordan var forholdet til ledelsen?</a:t>
            </a:r>
          </a:p>
          <a:p>
            <a:r>
              <a:rPr lang="nb-NO" dirty="0" smtClean="0"/>
              <a:t>Hva brukte du helgene/fritida til?</a:t>
            </a:r>
          </a:p>
          <a:p>
            <a:r>
              <a:rPr lang="nb-NO" dirty="0" smtClean="0"/>
              <a:t>Endra arbeidsoppgavene seg?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38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Etterarbeidet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Et intervju kan gjengis på flere måter, </a:t>
            </a:r>
            <a:r>
              <a:rPr lang="nb-NO" b="1" dirty="0" smtClean="0"/>
              <a:t>men reine fakta </a:t>
            </a:r>
            <a:r>
              <a:rPr lang="nb-NO" dirty="0" smtClean="0"/>
              <a:t>som årstall, antall søsken, skoler man har gått på, </a:t>
            </a:r>
            <a:r>
              <a:rPr lang="nb-NO" dirty="0" smtClean="0"/>
              <a:t>kan gjerne gjengis </a:t>
            </a:r>
            <a:r>
              <a:rPr lang="nb-NO" dirty="0" smtClean="0"/>
              <a:t>slik:</a:t>
            </a:r>
          </a:p>
          <a:p>
            <a:r>
              <a:rPr lang="nb-NO" dirty="0" smtClean="0"/>
              <a:t>Tor Olsen er født i 1918, som den siste i en søskenflokk på </a:t>
            </a:r>
            <a:r>
              <a:rPr lang="nb-NO" dirty="0" smtClean="0"/>
              <a:t>fire. </a:t>
            </a:r>
            <a:r>
              <a:rPr lang="nb-NO" dirty="0" smtClean="0"/>
              <a:t>Han gikk på </a:t>
            </a:r>
            <a:r>
              <a:rPr lang="nb-NO" dirty="0" err="1" smtClean="0"/>
              <a:t>Yli</a:t>
            </a:r>
            <a:r>
              <a:rPr lang="nb-NO" dirty="0" smtClean="0"/>
              <a:t> skole….</a:t>
            </a:r>
          </a:p>
          <a:p>
            <a:r>
              <a:rPr lang="nb-NO" dirty="0" smtClean="0"/>
              <a:t>Der hvor informanten skal uttrykke meninger og følelser, kan det gjengis direkte: - </a:t>
            </a:r>
            <a:r>
              <a:rPr lang="nb-NO" i="1" dirty="0" smtClean="0"/>
              <a:t>Hva følte du 8.mai 1945, da krigen var over? </a:t>
            </a:r>
            <a:r>
              <a:rPr lang="nb-NO" dirty="0" smtClean="0"/>
              <a:t>– </a:t>
            </a:r>
            <a:r>
              <a:rPr lang="nb-NO" i="1" dirty="0" smtClean="0"/>
              <a:t>Jeg var både glad og lettet, men også nervøs for hva som ville komme….  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098613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670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Verdana</vt:lpstr>
      <vt:lpstr>Wingdings 2</vt:lpstr>
      <vt:lpstr>Aspekt</vt:lpstr>
      <vt:lpstr>Hvordan gjennomføre et godt intervju?</vt:lpstr>
      <vt:lpstr>Muntlige kilder er viktige!</vt:lpstr>
      <vt:lpstr>God forberedelse er viktig! </vt:lpstr>
      <vt:lpstr>Start med oppvarming!</vt:lpstr>
      <vt:lpstr>Oppfølgingsspørsmåla</vt:lpstr>
      <vt:lpstr>Etterarbeidet</vt:lpstr>
      <vt:lpstr>Være en god lytter</vt:lpstr>
      <vt:lpstr>Følg opp det som intervjuobjektet er interessert i å snakke om.</vt:lpstr>
      <vt:lpstr>Etterarbeidet</vt:lpstr>
      <vt:lpstr>Etterarbeidet</vt:lpstr>
      <vt:lpstr>PowerPoint-presentasjon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 Haugen Wagn</dc:creator>
  <cp:lastModifiedBy>Anne Haugen Wagn</cp:lastModifiedBy>
  <cp:revision>4</cp:revision>
  <dcterms:created xsi:type="dcterms:W3CDTF">2017-05-15T11:27:25Z</dcterms:created>
  <dcterms:modified xsi:type="dcterms:W3CDTF">2017-05-15T11:48:20Z</dcterms:modified>
</cp:coreProperties>
</file>